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10225088" cy="6858000"/>
  <p:notesSz cx="6797675" cy="9926638"/>
  <p:embeddedFontLst>
    <p:embeddedFont>
      <p:font typeface="Arial Black" panose="020B0A04020102020204" pitchFamily="34" charset="0"/>
      <p:bold r:id="rId5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D3A"/>
    <a:srgbClr val="B9B9B9"/>
    <a:srgbClr val="99CC00"/>
    <a:srgbClr val="113555"/>
    <a:srgbClr val="00660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804" y="96"/>
      </p:cViewPr>
      <p:guideLst>
        <p:guide orient="horz" pos="2160"/>
        <p:guide pos="32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-190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65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16" tIns="44108" rIns="88216" bIns="44108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850443" y="0"/>
            <a:ext cx="2945659" cy="4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16" tIns="44108" rIns="88216" bIns="44108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200"/>
            </a:lvl1pPr>
          </a:lstStyle>
          <a:p>
            <a:pPr>
              <a:defRPr/>
            </a:pPr>
            <a:fld id="{E0B770F2-2028-4CC3-9A57-A6537D303AB1}" type="datetimeFigureOut">
              <a:rPr lang="de-DE"/>
              <a:pPr>
                <a:defRPr/>
              </a:pPr>
              <a:t>21.01.2021</a:t>
            </a:fld>
            <a:endParaRPr lang="de-DE"/>
          </a:p>
        </p:txBody>
      </p:sp>
      <p:sp>
        <p:nvSpPr>
          <p:cNvPr id="11268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9118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16" tIns="44108" rIns="88216" bIns="44108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9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850443" y="9429118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16" tIns="44108" rIns="88216" bIns="44108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200"/>
            </a:lvl1pPr>
          </a:lstStyle>
          <a:p>
            <a:pPr>
              <a:defRPr/>
            </a:pPr>
            <a:fld id="{49DA8FDB-3B59-4335-932C-028B2D645B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3"/>
          <p:cNvSpPr txBox="1">
            <a:spLocks noGrp="1"/>
          </p:cNvSpPr>
          <p:nvPr>
            <p:ph type="sldNum" idx="12"/>
          </p:nvPr>
        </p:nvSpPr>
        <p:spPr bwMode="auto">
          <a:xfrm>
            <a:off x="3850443" y="9427533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31" rIns="95484" bIns="47731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 sz="1700"/>
            </a:lvl1pPr>
          </a:lstStyle>
          <a:p>
            <a:pPr>
              <a:defRPr/>
            </a:pPr>
            <a:fld id="{6ACB3958-8FDD-4B83-B2D6-80C9E2E1656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243" name="Shape 4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31" rIns="95484" bIns="47731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Shape 5"/>
          <p:cNvSpPr txBox="1">
            <a:spLocks noGrp="1"/>
          </p:cNvSpPr>
          <p:nvPr>
            <p:ph type="dt" idx="10"/>
          </p:nvPr>
        </p:nvSpPr>
        <p:spPr bwMode="auto">
          <a:xfrm>
            <a:off x="3850443" y="0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31" rIns="95484" bIns="47731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ts val="1400"/>
              <a:buFont typeface="Arial" charset="0"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9" name="Shape 6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620713" y="742950"/>
            <a:ext cx="5551487" cy="3724275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270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679768" y="4716936"/>
            <a:ext cx="5438140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31" rIns="95484" bIns="47731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>
              <a:sym typeface="Arial" charset="0"/>
            </a:endParaRPr>
          </a:p>
        </p:txBody>
      </p:sp>
      <p:sp>
        <p:nvSpPr>
          <p:cNvPr id="10247" name="Shape 8"/>
          <p:cNvSpPr txBox="1">
            <a:spLocks noGrp="1"/>
          </p:cNvSpPr>
          <p:nvPr>
            <p:ph type="ftr" idx="11"/>
          </p:nvPr>
        </p:nvSpPr>
        <p:spPr bwMode="auto">
          <a:xfrm>
            <a:off x="0" y="9427533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31" rIns="95484" bIns="47731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8" name="Shape 9"/>
          <p:cNvSpPr txBox="1">
            <a:spLocks noGrp="1"/>
          </p:cNvSpPr>
          <p:nvPr>
            <p:ph type="sldNum" idx="4"/>
          </p:nvPr>
        </p:nvSpPr>
        <p:spPr bwMode="auto">
          <a:xfrm>
            <a:off x="3850443" y="9427533"/>
            <a:ext cx="2945659" cy="4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31" rIns="95484" bIns="47731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ts val="1300"/>
              <a:buFont typeface="Arial" charset="0"/>
              <a:buNone/>
              <a:defRPr sz="1300"/>
            </a:lvl1pPr>
          </a:lstStyle>
          <a:p>
            <a:pPr>
              <a:defRPr/>
            </a:pPr>
            <a:fld id="{B8FF59E5-020E-4B00-A1A9-DE1C036E92C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87"/>
          <p:cNvSpPr txBox="1">
            <a:spLocks noGrp="1"/>
          </p:cNvSpPr>
          <p:nvPr>
            <p:ph type="body" idx="1"/>
          </p:nvPr>
        </p:nvSpPr>
        <p:spPr>
          <a:xfrm>
            <a:off x="679768" y="4716936"/>
            <a:ext cx="5438140" cy="4465007"/>
          </a:xfrm>
          <a:ln/>
        </p:spPr>
        <p:txBody>
          <a:bodyPr lIns="90925" tIns="45451" rIns="90925" bIns="45451"/>
          <a:lstStyle/>
          <a:p>
            <a:pPr marL="0" indent="0" eaLnBrk="1" hangingPunct="1">
              <a:buSzPts val="1400"/>
            </a:pPr>
            <a:endParaRPr lang="de-DE" sz="1800">
              <a:latin typeface="Arial" charset="0"/>
              <a:cs typeface="Arial" charset="0"/>
            </a:endParaRPr>
          </a:p>
        </p:txBody>
      </p:sp>
      <p:sp>
        <p:nvSpPr>
          <p:cNvPr id="38914" name="Shape 188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22300" y="744538"/>
            <a:ext cx="5549900" cy="3722687"/>
          </a:xfrm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Shape 12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9DFEE-8011-4AD9-810B-F7812278BC9C}" type="slidenum">
              <a:rPr lang="en-US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Shape 25"/>
          <p:cNvSpPr txBox="1">
            <a:spLocks noGrp="1"/>
          </p:cNvSpPr>
          <p:nvPr>
            <p:ph type="dt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175" y="457200"/>
            <a:ext cx="9202738" cy="1371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1175" y="1981200"/>
            <a:ext cx="9202738" cy="3886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Shape 11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hape 12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F7B22-0E11-41DB-AC2A-25BAA3D84034}" type="slidenum">
              <a:rPr lang="en-US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Shape 25"/>
          <p:cNvSpPr txBox="1">
            <a:spLocks noGrp="1"/>
          </p:cNvSpPr>
          <p:nvPr>
            <p:ph type="dt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1"/>
          <p:cNvSpPr txBox="1">
            <a:spLocks noGrp="1"/>
          </p:cNvSpPr>
          <p:nvPr>
            <p:ph type="ftr" idx="11"/>
          </p:nvPr>
        </p:nvSpPr>
        <p:spPr bwMode="auto">
          <a:xfrm>
            <a:off x="3494088" y="6248400"/>
            <a:ext cx="323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ts val="1400"/>
              <a:buFont typeface="Arial" charset="0"/>
              <a:buNone/>
              <a:defRPr sz="1200">
                <a:solidFill>
                  <a:srgbClr val="113555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7" name="Shape 12"/>
          <p:cNvSpPr txBox="1">
            <a:spLocks noGrp="1"/>
          </p:cNvSpPr>
          <p:nvPr>
            <p:ph type="sldNum" idx="12"/>
          </p:nvPr>
        </p:nvSpPr>
        <p:spPr bwMode="auto">
          <a:xfrm>
            <a:off x="7327900" y="6248400"/>
            <a:ext cx="238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113555"/>
              </a:buClr>
              <a:buSzPts val="1200"/>
              <a:buFont typeface="Arial Black" pitchFamily="34" charset="0"/>
              <a:buNone/>
              <a:defRPr sz="1200">
                <a:solidFill>
                  <a:srgbClr val="113555"/>
                </a:solidFill>
                <a:latin typeface="Arial Black" pitchFamily="34" charset="0"/>
                <a:sym typeface="Arial Black" pitchFamily="34" charset="0"/>
              </a:defRPr>
            </a:lvl1pPr>
          </a:lstStyle>
          <a:p>
            <a:pPr>
              <a:defRPr/>
            </a:pPr>
            <a:fld id="{1E4745CA-0A04-48AC-ACDA-A1751AE78D4D}" type="slidenum">
              <a:rPr lang="en-US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28" name="Shape 13"/>
          <p:cNvGrpSpPr>
            <a:grpSpLocks/>
          </p:cNvGrpSpPr>
          <p:nvPr/>
        </p:nvGrpSpPr>
        <p:grpSpPr bwMode="auto">
          <a:xfrm>
            <a:off x="0" y="0"/>
            <a:ext cx="10225088" cy="546100"/>
            <a:chOff x="0" y="0"/>
            <a:chExt cx="9144000" cy="546100"/>
          </a:xfrm>
        </p:grpSpPr>
        <p:sp>
          <p:nvSpPr>
            <p:cNvPr id="1032" name="Shape 14"/>
            <p:cNvSpPr txBox="1">
              <a:spLocks noChangeArrowheads="1"/>
            </p:cNvSpPr>
            <p:nvPr/>
          </p:nvSpPr>
          <p:spPr bwMode="auto">
            <a:xfrm>
              <a:off x="0" y="0"/>
              <a:ext cx="285351" cy="5334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10800000"/>
            </a:gra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3" name="Shape 15"/>
            <p:cNvSpPr txBox="1">
              <a:spLocks noChangeArrowheads="1"/>
            </p:cNvSpPr>
            <p:nvPr/>
          </p:nvSpPr>
          <p:spPr bwMode="auto">
            <a:xfrm>
              <a:off x="413120" y="134938"/>
              <a:ext cx="8730880" cy="27463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tx2"/>
                </a:gs>
              </a:gsLst>
              <a:lin ang="10800000"/>
            </a:gra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4" name="Shape 16"/>
            <p:cNvSpPr txBox="1">
              <a:spLocks noChangeArrowheads="1"/>
            </p:cNvSpPr>
            <p:nvPr/>
          </p:nvSpPr>
          <p:spPr bwMode="auto">
            <a:xfrm>
              <a:off x="410281" y="134938"/>
              <a:ext cx="137706" cy="1412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5" name="Shape 17"/>
            <p:cNvSpPr txBox="1">
              <a:spLocks noChangeArrowheads="1"/>
            </p:cNvSpPr>
            <p:nvPr/>
          </p:nvSpPr>
          <p:spPr bwMode="auto">
            <a:xfrm>
              <a:off x="547987" y="0"/>
              <a:ext cx="139126" cy="13811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6" name="Shape 18"/>
            <p:cNvSpPr txBox="1">
              <a:spLocks noChangeArrowheads="1"/>
            </p:cNvSpPr>
            <p:nvPr/>
          </p:nvSpPr>
          <p:spPr bwMode="auto">
            <a:xfrm>
              <a:off x="547987" y="134938"/>
              <a:ext cx="139126" cy="1412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7" name="Shape 19"/>
            <p:cNvSpPr txBox="1">
              <a:spLocks noChangeArrowheads="1"/>
            </p:cNvSpPr>
            <p:nvPr/>
          </p:nvSpPr>
          <p:spPr bwMode="auto">
            <a:xfrm>
              <a:off x="273994" y="274638"/>
              <a:ext cx="137706" cy="13811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8" name="Shape 20"/>
            <p:cNvSpPr txBox="1">
              <a:spLocks noChangeArrowheads="1"/>
            </p:cNvSpPr>
            <p:nvPr/>
          </p:nvSpPr>
          <p:spPr bwMode="auto">
            <a:xfrm>
              <a:off x="132028" y="136525"/>
              <a:ext cx="140545" cy="13811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39" name="Shape 21"/>
            <p:cNvSpPr txBox="1">
              <a:spLocks noChangeArrowheads="1"/>
            </p:cNvSpPr>
            <p:nvPr/>
          </p:nvSpPr>
          <p:spPr bwMode="auto">
            <a:xfrm>
              <a:off x="410281" y="271463"/>
              <a:ext cx="137706" cy="13811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  <p:sp>
          <p:nvSpPr>
            <p:cNvPr id="1040" name="Shape 22"/>
            <p:cNvSpPr txBox="1">
              <a:spLocks noChangeArrowheads="1"/>
            </p:cNvSpPr>
            <p:nvPr/>
          </p:nvSpPr>
          <p:spPr bwMode="auto">
            <a:xfrm>
              <a:off x="273994" y="409575"/>
              <a:ext cx="137706" cy="13652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000000"/>
                </a:buClr>
                <a:buFont typeface="Arial" charset="0"/>
                <a:buNone/>
                <a:defRPr/>
              </a:pPr>
              <a:endParaRPr lang="de-DE" sz="1800">
                <a:solidFill>
                  <a:srgbClr val="113555"/>
                </a:solidFill>
              </a:endParaRPr>
            </a:p>
          </p:txBody>
        </p:sp>
      </p:grpSp>
      <p:sp>
        <p:nvSpPr>
          <p:cNvPr id="1029" name="Shape 23"/>
          <p:cNvSpPr txBox="1">
            <a:spLocks noGrp="1"/>
          </p:cNvSpPr>
          <p:nvPr>
            <p:ph type="title"/>
          </p:nvPr>
        </p:nvSpPr>
        <p:spPr bwMode="auto">
          <a:xfrm>
            <a:off x="511175" y="457200"/>
            <a:ext cx="92027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>
              <a:sym typeface="Arial" charset="0"/>
            </a:endParaRPr>
          </a:p>
        </p:txBody>
      </p:sp>
      <p:sp>
        <p:nvSpPr>
          <p:cNvPr id="1030" name="Shape 24"/>
          <p:cNvSpPr txBox="1">
            <a:spLocks noGrp="1"/>
          </p:cNvSpPr>
          <p:nvPr>
            <p:ph type="body" idx="1"/>
          </p:nvPr>
        </p:nvSpPr>
        <p:spPr bwMode="auto">
          <a:xfrm>
            <a:off x="511175" y="1981200"/>
            <a:ext cx="92027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>
              <a:sym typeface="Arial" charset="0"/>
            </a:endParaRPr>
          </a:p>
        </p:txBody>
      </p:sp>
      <p:sp>
        <p:nvSpPr>
          <p:cNvPr id="1031" name="Shape 25"/>
          <p:cNvSpPr txBox="1">
            <a:spLocks noGrp="1"/>
          </p:cNvSpPr>
          <p:nvPr>
            <p:ph type="dt" idx="10"/>
          </p:nvPr>
        </p:nvSpPr>
        <p:spPr bwMode="auto">
          <a:xfrm>
            <a:off x="511175" y="6245225"/>
            <a:ext cx="2386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200">
                <a:solidFill>
                  <a:srgbClr val="113555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90"/>
          <p:cNvSpPr txBox="1">
            <a:spLocks noChangeArrowheads="1"/>
          </p:cNvSpPr>
          <p:nvPr/>
        </p:nvSpPr>
        <p:spPr bwMode="auto">
          <a:xfrm>
            <a:off x="323850" y="601664"/>
            <a:ext cx="9678988" cy="90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113555"/>
              </a:buClr>
              <a:buSzPts val="5400"/>
              <a:buFont typeface="Arial" charset="0"/>
              <a:buNone/>
            </a:pPr>
            <a:r>
              <a:rPr lang="en-US" sz="5400" b="1" dirty="0" err="1">
                <a:solidFill>
                  <a:srgbClr val="113555"/>
                </a:solidFill>
              </a:rPr>
              <a:t>Angebote</a:t>
            </a:r>
            <a:r>
              <a:rPr lang="en-US" sz="5400" b="1" dirty="0">
                <a:solidFill>
                  <a:srgbClr val="113555"/>
                </a:solidFill>
              </a:rPr>
              <a:t> in der </a:t>
            </a:r>
            <a:r>
              <a:rPr lang="en-US" sz="5400" b="1" dirty="0" err="1">
                <a:solidFill>
                  <a:srgbClr val="113555"/>
                </a:solidFill>
              </a:rPr>
              <a:t>Mittagszeit</a:t>
            </a:r>
            <a:endParaRPr lang="de-DE" dirty="0"/>
          </a:p>
          <a:p>
            <a:pPr marL="1143000" lvl="2" indent="-228600">
              <a:buClr>
                <a:srgbClr val="113555"/>
              </a:buClr>
              <a:buSzPts val="500"/>
              <a:buFont typeface="Arial" charset="0"/>
              <a:buNone/>
            </a:pPr>
            <a:endParaRPr lang="de-DE" sz="500" b="1" dirty="0">
              <a:solidFill>
                <a:srgbClr val="113555"/>
              </a:solidFill>
            </a:endParaRPr>
          </a:p>
          <a:p>
            <a:pPr>
              <a:buClr>
                <a:srgbClr val="113555"/>
              </a:buClr>
              <a:buSzPts val="1600"/>
              <a:buFont typeface="Arial" charset="0"/>
              <a:buNone/>
            </a:pPr>
            <a:r>
              <a:rPr lang="en-US" sz="1500" dirty="0">
                <a:solidFill>
                  <a:srgbClr val="113555"/>
                </a:solidFill>
              </a:rPr>
              <a:t>→ </a:t>
            </a:r>
            <a:r>
              <a:rPr lang="en-US" sz="1500" dirty="0" err="1">
                <a:solidFill>
                  <a:srgbClr val="113555"/>
                </a:solidFill>
              </a:rPr>
              <a:t>täglich</a:t>
            </a:r>
            <a:r>
              <a:rPr lang="en-US" sz="1500" dirty="0">
                <a:solidFill>
                  <a:srgbClr val="113555"/>
                </a:solidFill>
              </a:rPr>
              <a:t> in der 5. </a:t>
            </a:r>
            <a:r>
              <a:rPr lang="en-US" sz="1500" dirty="0" err="1">
                <a:solidFill>
                  <a:srgbClr val="113555"/>
                </a:solidFill>
              </a:rPr>
              <a:t>Stunde</a:t>
            </a:r>
            <a:r>
              <a:rPr lang="en-US" sz="1500" dirty="0">
                <a:solidFill>
                  <a:srgbClr val="113555"/>
                </a:solidFill>
              </a:rPr>
              <a:t> (11:20 – 12:25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 </a:t>
            </a:r>
            <a:r>
              <a:rPr lang="en-US" sz="1500" dirty="0" err="1">
                <a:solidFill>
                  <a:srgbClr val="113555"/>
                </a:solidFill>
              </a:rPr>
              <a:t>oder</a:t>
            </a:r>
            <a:r>
              <a:rPr lang="en-US" sz="1500" dirty="0">
                <a:solidFill>
                  <a:srgbClr val="113555"/>
                </a:solidFill>
              </a:rPr>
              <a:t> in der 7. </a:t>
            </a:r>
            <a:r>
              <a:rPr lang="en-US" sz="1500" dirty="0" err="1">
                <a:solidFill>
                  <a:srgbClr val="113555"/>
                </a:solidFill>
              </a:rPr>
              <a:t>Stunde</a:t>
            </a:r>
            <a:r>
              <a:rPr lang="en-US" sz="1500" dirty="0">
                <a:solidFill>
                  <a:srgbClr val="113555"/>
                </a:solidFill>
              </a:rPr>
              <a:t> (13:10 – 14:15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 </a:t>
            </a:r>
          </a:p>
          <a:p>
            <a:pPr>
              <a:buClr>
                <a:srgbClr val="113555"/>
              </a:buClr>
              <a:buSzPts val="1600"/>
              <a:buFont typeface="Arial" charset="0"/>
              <a:buNone/>
            </a:pPr>
            <a:r>
              <a:rPr lang="en-US" sz="1500" dirty="0">
                <a:solidFill>
                  <a:srgbClr val="113555"/>
                </a:solidFill>
              </a:rPr>
              <a:t>→ </a:t>
            </a:r>
            <a:r>
              <a:rPr lang="en-US" sz="1500" dirty="0" err="1">
                <a:solidFill>
                  <a:srgbClr val="113555"/>
                </a:solidFill>
              </a:rPr>
              <a:t>besteht</a:t>
            </a:r>
            <a:r>
              <a:rPr lang="en-US" sz="1500" dirty="0">
                <a:solidFill>
                  <a:srgbClr val="113555"/>
                </a:solidFill>
              </a:rPr>
              <a:t> </a:t>
            </a:r>
            <a:r>
              <a:rPr lang="en-US" sz="1500" dirty="0" err="1">
                <a:solidFill>
                  <a:srgbClr val="113555"/>
                </a:solidFill>
              </a:rPr>
              <a:t>aus</a:t>
            </a:r>
            <a:r>
              <a:rPr lang="en-US" sz="1500" dirty="0">
                <a:solidFill>
                  <a:srgbClr val="113555"/>
                </a:solidFill>
              </a:rPr>
              <a:t>: 	1x </a:t>
            </a:r>
            <a:r>
              <a:rPr lang="en-US" sz="1500" b="1" dirty="0">
                <a:solidFill>
                  <a:srgbClr val="113555"/>
                </a:solidFill>
              </a:rPr>
              <a:t>40 min </a:t>
            </a:r>
            <a:r>
              <a:rPr lang="en-US" sz="1500" b="1" dirty="0" err="1">
                <a:solidFill>
                  <a:srgbClr val="113555"/>
                </a:solidFill>
              </a:rPr>
              <a:t>Mittagspause</a:t>
            </a:r>
            <a:r>
              <a:rPr lang="en-US" sz="1500" dirty="0">
                <a:solidFill>
                  <a:srgbClr val="113555"/>
                </a:solidFill>
              </a:rPr>
              <a:t>: 5. h (11:20 – 12:00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 </a:t>
            </a:r>
            <a:r>
              <a:rPr lang="en-US" sz="1500" dirty="0" err="1">
                <a:solidFill>
                  <a:srgbClr val="113555"/>
                </a:solidFill>
              </a:rPr>
              <a:t>oder</a:t>
            </a:r>
            <a:r>
              <a:rPr lang="en-US" sz="1500" dirty="0">
                <a:solidFill>
                  <a:srgbClr val="113555"/>
                </a:solidFill>
              </a:rPr>
              <a:t> 7. h (13:35 – 14:15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</a:t>
            </a:r>
          </a:p>
          <a:p>
            <a:pPr marL="742950" lvl="1" indent="-285750">
              <a:buClr>
                <a:srgbClr val="113555"/>
              </a:buClr>
              <a:buSzPts val="1600"/>
              <a:buFont typeface="Arial" charset="0"/>
              <a:buNone/>
            </a:pPr>
            <a:r>
              <a:rPr lang="en-US" sz="1500" dirty="0">
                <a:solidFill>
                  <a:srgbClr val="113555"/>
                </a:solidFill>
              </a:rPr>
              <a:t>			1x </a:t>
            </a:r>
            <a:r>
              <a:rPr lang="en-US" sz="1500" b="1" dirty="0">
                <a:solidFill>
                  <a:srgbClr val="113555"/>
                </a:solidFill>
              </a:rPr>
              <a:t>25 min </a:t>
            </a:r>
            <a:r>
              <a:rPr lang="en-US" sz="1500" b="1" dirty="0" err="1">
                <a:solidFill>
                  <a:srgbClr val="113555"/>
                </a:solidFill>
              </a:rPr>
              <a:t>selbstständige</a:t>
            </a:r>
            <a:r>
              <a:rPr lang="en-US" sz="1500" b="1" dirty="0">
                <a:solidFill>
                  <a:srgbClr val="113555"/>
                </a:solidFill>
              </a:rPr>
              <a:t> </a:t>
            </a:r>
            <a:r>
              <a:rPr lang="en-US" sz="1500" b="1" dirty="0" err="1">
                <a:solidFill>
                  <a:srgbClr val="113555"/>
                </a:solidFill>
              </a:rPr>
              <a:t>Lernzeit</a:t>
            </a:r>
            <a:r>
              <a:rPr lang="en-US" sz="1500" dirty="0">
                <a:solidFill>
                  <a:srgbClr val="113555"/>
                </a:solidFill>
              </a:rPr>
              <a:t>: 5. h (12:00 – 12:25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 </a:t>
            </a:r>
            <a:r>
              <a:rPr lang="en-US" sz="1500" dirty="0" err="1">
                <a:solidFill>
                  <a:srgbClr val="113555"/>
                </a:solidFill>
              </a:rPr>
              <a:t>oder</a:t>
            </a:r>
            <a:r>
              <a:rPr lang="en-US" sz="1500" dirty="0">
                <a:solidFill>
                  <a:srgbClr val="113555"/>
                </a:solidFill>
              </a:rPr>
              <a:t> 7. h (13:10 – 13:35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</a:t>
            </a:r>
          </a:p>
          <a:p>
            <a:pPr marL="742950" lvl="1" indent="-285750">
              <a:buClr>
                <a:srgbClr val="113555"/>
              </a:buClr>
              <a:buSzPts val="1600"/>
              <a:buFont typeface="Arial" charset="0"/>
              <a:buNone/>
            </a:pPr>
            <a:r>
              <a:rPr lang="en-US" sz="1500" dirty="0">
                <a:solidFill>
                  <a:srgbClr val="113555"/>
                </a:solidFill>
              </a:rPr>
              <a:t>ODER:</a:t>
            </a:r>
          </a:p>
          <a:p>
            <a:pPr marL="742950" lvl="1" indent="-285750">
              <a:buClr>
                <a:srgbClr val="113555"/>
              </a:buClr>
              <a:buSzPts val="1600"/>
              <a:buFont typeface="Arial" charset="0"/>
              <a:buNone/>
            </a:pPr>
            <a:endParaRPr lang="en-US" sz="1500" dirty="0">
              <a:solidFill>
                <a:srgbClr val="113555"/>
              </a:solidFill>
            </a:endParaRPr>
          </a:p>
          <a:p>
            <a:pPr marL="285750" indent="-285750">
              <a:buClr>
                <a:srgbClr val="113555"/>
              </a:buClr>
              <a:buSzPts val="1600"/>
            </a:pPr>
            <a:r>
              <a:rPr lang="en-US" sz="1500" dirty="0">
                <a:solidFill>
                  <a:srgbClr val="113555"/>
                </a:solidFill>
              </a:rPr>
              <a:t>→ 6. </a:t>
            </a:r>
            <a:r>
              <a:rPr lang="en-US" sz="1500" dirty="0" err="1">
                <a:solidFill>
                  <a:srgbClr val="113555"/>
                </a:solidFill>
              </a:rPr>
              <a:t>Stunde</a:t>
            </a:r>
            <a:r>
              <a:rPr lang="en-US" sz="1500" dirty="0">
                <a:solidFill>
                  <a:srgbClr val="113555"/>
                </a:solidFill>
              </a:rPr>
              <a:t> (12:25 – 13:10 </a:t>
            </a:r>
            <a:r>
              <a:rPr lang="en-US" sz="1500" dirty="0" err="1">
                <a:solidFill>
                  <a:srgbClr val="113555"/>
                </a:solidFill>
              </a:rPr>
              <a:t>Uhr</a:t>
            </a:r>
            <a:r>
              <a:rPr lang="en-US" sz="1500" dirty="0">
                <a:solidFill>
                  <a:srgbClr val="113555"/>
                </a:solidFill>
              </a:rPr>
              <a:t>) 45 min </a:t>
            </a:r>
            <a:r>
              <a:rPr lang="en-US" sz="1500" dirty="0" err="1">
                <a:solidFill>
                  <a:srgbClr val="113555"/>
                </a:solidFill>
              </a:rPr>
              <a:t>Mittagspause</a:t>
            </a:r>
            <a:endParaRPr lang="en-US" sz="1500" dirty="0">
              <a:solidFill>
                <a:srgbClr val="113555"/>
              </a:solidFill>
            </a:endParaRPr>
          </a:p>
          <a:p>
            <a:pPr marL="742950" lvl="1" indent="-285750">
              <a:buClr>
                <a:srgbClr val="113555"/>
              </a:buClr>
              <a:buSzPts val="1600"/>
              <a:buFont typeface="Arial" charset="0"/>
              <a:buNone/>
            </a:pPr>
            <a:endParaRPr lang="de-DE" sz="1500" dirty="0">
              <a:solidFill>
                <a:srgbClr val="113555"/>
              </a:solidFill>
            </a:endParaRPr>
          </a:p>
        </p:txBody>
      </p:sp>
      <p:sp>
        <p:nvSpPr>
          <p:cNvPr id="37890" name="Shape 191"/>
          <p:cNvSpPr>
            <a:spLocks noChangeArrowheads="1"/>
          </p:cNvSpPr>
          <p:nvPr/>
        </p:nvSpPr>
        <p:spPr bwMode="auto">
          <a:xfrm>
            <a:off x="215900" y="550863"/>
            <a:ext cx="9864725" cy="608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de-DE" sz="1800">
              <a:solidFill>
                <a:srgbClr val="113555"/>
              </a:solidFill>
            </a:endParaRPr>
          </a:p>
        </p:txBody>
      </p:sp>
      <p:graphicFrame>
        <p:nvGraphicFramePr>
          <p:cNvPr id="37941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178474"/>
              </p:ext>
            </p:extLst>
          </p:nvPr>
        </p:nvGraphicFramePr>
        <p:xfrm>
          <a:off x="444500" y="3165721"/>
          <a:ext cx="9267825" cy="3128715"/>
        </p:xfrm>
        <a:graphic>
          <a:graphicData uri="http://schemas.openxmlformats.org/drawingml/2006/table">
            <a:tbl>
              <a:tblPr/>
              <a:tblGrid>
                <a:gridCol w="1852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2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6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Montag (6.)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6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Dienstag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(7.)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6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Mittwoch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(5.)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6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Donnerstag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(5.)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Bibliothek</a:t>
                      </a: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rgbClr val="113555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Herr 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Rigal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7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Mobilbau</a:t>
                      </a: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3555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Mittagspause betreut durch die Sozialpädagoginnen sowie dual Studierende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5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Computerraum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Fum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, F12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Küh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, F14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Lau, F12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Erl, F14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Kun, F12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Vit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, F14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Vit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, F12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Nau, F14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5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Kunst/Musik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geschlossen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Jan, F7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geschlossen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Mel, D21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Ldg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, F5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500"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113555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Lernzeiten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500"/>
                        <a:buFont typeface="Arial" charset="0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113555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500"/>
                        <a:buFont typeface="Arial" charset="0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113555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13555"/>
                        </a:buClr>
                        <a:buSzPts val="1500"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kein Angebot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De (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Scho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), B1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De (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Scho</a:t>
                      </a: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), B6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53"/>
          <p:cNvSpPr>
            <a:spLocks noChangeArrowheads="1"/>
          </p:cNvSpPr>
          <p:nvPr/>
        </p:nvSpPr>
        <p:spPr bwMode="auto">
          <a:xfrm>
            <a:off x="444500" y="3165721"/>
            <a:ext cx="1846118" cy="441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Klasse 9+10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default">
      <a:dk1>
        <a:srgbClr val="113555"/>
      </a:dk1>
      <a:lt1>
        <a:srgbClr val="FFFFFF"/>
      </a:lt1>
      <a:dk2>
        <a:srgbClr val="003366"/>
      </a:dk2>
      <a:lt2>
        <a:srgbClr val="1F3747"/>
      </a:lt2>
      <a:accent1>
        <a:srgbClr val="69A4D5"/>
      </a:accent1>
      <a:accent2>
        <a:srgbClr val="886612"/>
      </a:accent2>
      <a:accent3>
        <a:srgbClr val="FFFFFF"/>
      </a:accent3>
      <a:accent4>
        <a:srgbClr val="69A4D5"/>
      </a:accent4>
      <a:accent5>
        <a:srgbClr val="886612"/>
      </a:accent5>
      <a:accent6>
        <a:srgbClr val="FFFFFF"/>
      </a:accent6>
      <a:hlink>
        <a:srgbClr val="990033"/>
      </a:hlink>
      <a:folHlink>
        <a:srgbClr val="C4BD3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Benutzerdefiniert</PresentationFormat>
  <Paragraphs>38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Arial Black</vt:lpstr>
      <vt:lpstr>Pixel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susanneoper</dc:creator>
  <cp:lastModifiedBy>kirsten göttling</cp:lastModifiedBy>
  <cp:revision>92</cp:revision>
  <cp:lastPrinted>2020-09-03T11:42:06Z</cp:lastPrinted>
  <dcterms:modified xsi:type="dcterms:W3CDTF">2021-01-21T10:31:33Z</dcterms:modified>
</cp:coreProperties>
</file>